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3181350"/>
            <a:ext cx="818197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76088" y="338934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276872"/>
            <a:ext cx="1102042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83284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62162"/>
            <a:ext cx="115062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244841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697017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00613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2900" y="4590976"/>
            <a:ext cx="6405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04701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717167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088956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591374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52687"/>
            <a:ext cx="11506200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73016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005064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86012"/>
            <a:ext cx="11572875" cy="2085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37880" y="390291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2026-01-16T00:58:18Z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